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2DCA-BD84-4058-BCA0-46C328A76E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0143-1A0E-455B-A32A-D3510126C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4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2DCA-BD84-4058-BCA0-46C328A76E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0143-1A0E-455B-A32A-D3510126C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28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Научно-конструкторское отделение </a:t>
            </a:r>
            <a:r>
              <a:rPr lang="en-US" altLang="ru-RU" sz="28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8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электроники и микроэлектроники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0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Научно-конструкторское отделение электроники и микроэлектроники</a:t>
            </a:r>
            <a:endParaRPr lang="ru-RU" altLang="ru-RU" sz="2000" dirty="0">
              <a:solidFill>
                <a:srgbClr val="11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1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Научно-конструкторское отделение электроники и микроэлектроники</a:t>
            </a:r>
            <a:endParaRPr lang="ru-RU" altLang="ru-RU" sz="2000" dirty="0">
              <a:solidFill>
                <a:srgbClr val="11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1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Научно-конструкторское отделение электроники и микроэлектроники</a:t>
            </a:r>
            <a:endParaRPr lang="ru-RU" altLang="ru-RU" sz="2000" dirty="0">
              <a:solidFill>
                <a:srgbClr val="11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Научно-конструкторское отделение электроники и микроэлектроники</a:t>
            </a:r>
            <a:endParaRPr lang="ru-RU" altLang="ru-RU" sz="2000" dirty="0">
              <a:solidFill>
                <a:srgbClr val="11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7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современной электроники</a:t>
            </a:r>
            <a:endParaRPr lang="en-US" dirty="0">
              <a:solidFill>
                <a:srgbClr val="11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Научно-конструкторское отделение электроники и микроэлектроники</a:t>
            </a:r>
            <a:endParaRPr lang="ru-RU" altLang="ru-RU" sz="2000" dirty="0">
              <a:solidFill>
                <a:srgbClr val="11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0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3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Активности и возможности</a:t>
            </a:r>
            <a:endParaRPr lang="ru-RU" altLang="ru-RU" sz="2300" dirty="0">
              <a:solidFill>
                <a:srgbClr val="11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3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11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Научно-конструкторское отделение электроники и микроэлектроники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19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Научно-конструкторское отделение    электроники и микроэлектроники</vt:lpstr>
      <vt:lpstr>Научно-конструкторское отделение электроники и микроэлектроники</vt:lpstr>
      <vt:lpstr>Научно-конструкторское отделение электроники и микроэлектроники</vt:lpstr>
      <vt:lpstr>Научно-конструкторское отделение электроники и микроэлектроники</vt:lpstr>
      <vt:lpstr>Научно-конструкторское отделение электроники и микроэлектроники</vt:lpstr>
      <vt:lpstr>Разработка современной электроники</vt:lpstr>
      <vt:lpstr>Научно-конструкторское отделение электроники и микроэлектроники</vt:lpstr>
      <vt:lpstr>  Активности и возможности</vt:lpstr>
      <vt:lpstr>Научно-конструкторское отделение электроники и микроэлектроники</vt:lpstr>
    </vt:vector>
  </TitlesOfParts>
  <Company>РФЯЦ-ВНИИТФ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Научно-конструкторское отделение    электроники и микроэлектроники</dc:title>
  <dc:creator>Шаронов Александр Валентинович</dc:creator>
  <cp:lastModifiedBy>Бегашева Татьяна Александровна</cp:lastModifiedBy>
  <cp:revision>1</cp:revision>
  <dcterms:created xsi:type="dcterms:W3CDTF">2022-10-12T06:16:43Z</dcterms:created>
  <dcterms:modified xsi:type="dcterms:W3CDTF">2023-05-05T06:48:33Z</dcterms:modified>
</cp:coreProperties>
</file>